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71" r:id="rId5"/>
    <p:sldId id="259" r:id="rId6"/>
    <p:sldId id="272" r:id="rId7"/>
    <p:sldId id="273" r:id="rId8"/>
    <p:sldId id="260" r:id="rId9"/>
    <p:sldId id="261" r:id="rId10"/>
    <p:sldId id="262" r:id="rId11"/>
    <p:sldId id="269" r:id="rId12"/>
    <p:sldId id="274" r:id="rId13"/>
    <p:sldId id="268" r:id="rId14"/>
    <p:sldId id="264" r:id="rId15"/>
    <p:sldId id="263" r:id="rId16"/>
    <p:sldId id="265" r:id="rId17"/>
    <p:sldId id="266" r:id="rId18"/>
    <p:sldId id="267" r:id="rId19"/>
    <p:sldId id="275" r:id="rId20"/>
    <p:sldId id="270" r:id="rId21"/>
  </p:sldIdLst>
  <p:sldSz cx="9144000" cy="5143500" type="screen16x9"/>
  <p:notesSz cx="6858000" cy="9144000"/>
  <p:embeddedFontLst>
    <p:embeddedFont>
      <p:font typeface="Oswald" pitchFamily="2" charset="77"/>
      <p:regular r:id="rId23"/>
      <p:bold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Source Code Pro" panose="020B050903040302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19"/>
  </p:normalViewPr>
  <p:slideViewPr>
    <p:cSldViewPr snapToGrid="0">
      <p:cViewPr varScale="1">
        <p:scale>
          <a:sx n="187" d="100"/>
          <a:sy n="187" d="100"/>
        </p:scale>
        <p:origin x="200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dcf9d313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dcf9d313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dfb10a4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dfb10a4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dfb10a4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dfb10a4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652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dfb10a4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adfb10a41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dcf9d313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dcf9d313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dcf9d3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adcf9d3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dcf9d313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dcf9d313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dcf9d313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dcf9d313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dcf9d31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dcf9d31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dcf9d31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dcf9d31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3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dcf9d313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dcf9d313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dcf9d31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dcf9d31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dcf9d31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dcf9d31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839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17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dcf9d313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dcf9d313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39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dcf9d313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dcf9d313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25125" y="734038"/>
            <a:ext cx="3268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FFB800"/>
                </a:solidFill>
              </a:rPr>
              <a:t>FITVIBE</a:t>
            </a:r>
            <a:endParaRPr sz="5200" dirty="0">
              <a:solidFill>
                <a:srgbClr val="FFB800"/>
              </a:solidFill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01325" y="1535213"/>
            <a:ext cx="3268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FB800"/>
                </a:solidFill>
              </a:rPr>
              <a:t>A Fitness tracking website</a:t>
            </a:r>
            <a:endParaRPr sz="1600" b="1" dirty="0">
              <a:solidFill>
                <a:srgbClr val="FFB800"/>
              </a:solidFill>
            </a:endParaRPr>
          </a:p>
        </p:txBody>
      </p:sp>
      <p:pic>
        <p:nvPicPr>
          <p:cNvPr id="64" name="Google Shape;64;p13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/>
          <a:srcRect l="-86" t="12880" b="5363"/>
          <a:stretch/>
        </p:blipFill>
        <p:spPr>
          <a:xfrm>
            <a:off x="4176215" y="1003110"/>
            <a:ext cx="4097534" cy="232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25125" y="2385043"/>
            <a:ext cx="30660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  <a:latin typeface="Source Code Pro"/>
                <a:ea typeface="Source Code Pro"/>
              </a:rPr>
              <a:t>FitVibe is a comprehensive tool that enables students to monitor their daily routines, such as eating, exercising, sleeping, and studying. With a responsive UI powered by ReactJS, it utilizes a scalable NodeJS server with </a:t>
            </a:r>
            <a:r>
              <a:rPr lang="en-US" dirty="0" err="1">
                <a:solidFill>
                  <a:srgbClr val="FFB800"/>
                </a:solidFill>
                <a:latin typeface="Source Code Pro"/>
                <a:ea typeface="Source Code Pro"/>
              </a:rPr>
              <a:t>ExpressJS</a:t>
            </a:r>
            <a:r>
              <a:rPr lang="en-US" dirty="0">
                <a:solidFill>
                  <a:srgbClr val="FFB800"/>
                </a:solidFill>
                <a:latin typeface="Source Code Pro"/>
                <a:ea typeface="Source Code Pro"/>
              </a:rPr>
              <a:t> middleware to manage requests. </a:t>
            </a:r>
            <a:endParaRPr lang="en-US" dirty="0">
              <a:solidFill>
                <a:srgbClr val="FFB800"/>
              </a:solidFill>
              <a:latin typeface="Source Code Pro"/>
              <a:ea typeface="Source Code Pro"/>
              <a:sym typeface="Source Code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B14F5-3AA7-EAE7-B970-36177B645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816" y="1820983"/>
            <a:ext cx="1529394" cy="2774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Personalized Fitness Tracker 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/>
          <a:srcRect t="8141" b="9428"/>
          <a:stretch/>
        </p:blipFill>
        <p:spPr>
          <a:xfrm>
            <a:off x="2013045" y="1310185"/>
            <a:ext cx="6554883" cy="340511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View Events(Users)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/>
          <a:srcRect t="4505"/>
          <a:stretch/>
        </p:blipFill>
        <p:spPr>
          <a:xfrm>
            <a:off x="2273572" y="1086341"/>
            <a:ext cx="6296560" cy="376085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Search Events(Users)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/>
          <a:srcRect t="4957" b="2217"/>
          <a:stretch/>
        </p:blipFill>
        <p:spPr>
          <a:xfrm>
            <a:off x="2176818" y="1112293"/>
            <a:ext cx="6393314" cy="373490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2604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Track your Activity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184200" y="1079375"/>
            <a:ext cx="6502600" cy="40641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Health Tracker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/>
          <a:srcRect l="105" t="7022" r="-105"/>
          <a:stretch/>
        </p:blipFill>
        <p:spPr>
          <a:xfrm>
            <a:off x="2008419" y="1029800"/>
            <a:ext cx="6823881" cy="406532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Weather Tracker 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/>
          <a:srcRect l="4046" t="6268" r="3877" b="6268"/>
          <a:stretch/>
        </p:blipFill>
        <p:spPr>
          <a:xfrm>
            <a:off x="2238232" y="1029800"/>
            <a:ext cx="6537277" cy="388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EA0F3-F313-CE6E-0451-EB13604F1458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85775"/>
                </a:solidFill>
                <a:effectLst/>
                <a:latin typeface="Segoe UI" panose="020F0502020204030204" pitchFamily="34" charset="0"/>
              </a:rPr>
              <a:t>001560891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Admin Dashboard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/>
          <a:srcRect t="7190"/>
          <a:stretch/>
        </p:blipFill>
        <p:spPr>
          <a:xfrm>
            <a:off x="2184200" y="1075300"/>
            <a:ext cx="6502600" cy="3771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Manage Users (ADMIN)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/>
          <a:srcRect l="210" t="7479" r="-210"/>
          <a:stretch/>
        </p:blipFill>
        <p:spPr>
          <a:xfrm>
            <a:off x="2115961" y="1112293"/>
            <a:ext cx="6502600" cy="38060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800"/>
                </a:solidFill>
              </a:rPr>
              <a:t>Create Event (Admin)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0E48DE-20E3-AA6A-4699-7CC00936C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7"/>
          <a:stretch/>
        </p:blipFill>
        <p:spPr>
          <a:xfrm>
            <a:off x="1738477" y="1119116"/>
            <a:ext cx="7023385" cy="38815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800"/>
                </a:solidFill>
              </a:rPr>
              <a:t>View Event (Admin)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1E14A4-110D-70B8-D187-F1CB6A174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7"/>
          <a:stretch/>
        </p:blipFill>
        <p:spPr>
          <a:xfrm>
            <a:off x="2026617" y="1029800"/>
            <a:ext cx="6639711" cy="39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01425" y="271275"/>
            <a:ext cx="56781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800"/>
                </a:solidFill>
              </a:rPr>
              <a:t>Team 16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/>
          <a:srcRect t="8203" b="8203"/>
          <a:stretch/>
        </p:blipFill>
        <p:spPr>
          <a:xfrm>
            <a:off x="5549175" y="2005850"/>
            <a:ext cx="1704300" cy="170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/>
          <a:srcRect l="1653" r="1653"/>
          <a:stretch/>
        </p:blipFill>
        <p:spPr>
          <a:xfrm>
            <a:off x="76200" y="2006725"/>
            <a:ext cx="1704300" cy="170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/>
          <a:srcRect t="13276" b="13276"/>
          <a:stretch/>
        </p:blipFill>
        <p:spPr>
          <a:xfrm>
            <a:off x="7322650" y="2006775"/>
            <a:ext cx="1740300" cy="170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/>
          <a:srcRect t="12500" b="12500"/>
          <a:stretch/>
        </p:blipFill>
        <p:spPr>
          <a:xfrm>
            <a:off x="3699425" y="2006725"/>
            <a:ext cx="1704300" cy="170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7"/>
          <a:srcRect t="8832" b="8832"/>
          <a:stretch/>
        </p:blipFill>
        <p:spPr>
          <a:xfrm rot="153251">
            <a:off x="1860160" y="2005850"/>
            <a:ext cx="1704300" cy="170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506399" y="3917575"/>
            <a:ext cx="942075" cy="63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err="1">
                <a:solidFill>
                  <a:srgbClr val="FFB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Mukhesh</a:t>
            </a:r>
            <a:endParaRPr b="1" dirty="0">
              <a:solidFill>
                <a:srgbClr val="FFB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2279950" y="3917575"/>
            <a:ext cx="843900" cy="63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rgbClr val="FFB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Renuka</a:t>
            </a:r>
            <a:endParaRPr b="1" dirty="0">
              <a:solidFill>
                <a:srgbClr val="FFB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4034091" y="3917575"/>
            <a:ext cx="1274100" cy="63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rgbClr val="FFB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Srivarini</a:t>
            </a:r>
            <a:endParaRPr b="1" dirty="0">
              <a:solidFill>
                <a:srgbClr val="FFB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5863275" y="3917575"/>
            <a:ext cx="1076100" cy="63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rgbClr val="FFB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Saatwika</a:t>
            </a:r>
            <a:endParaRPr b="1" dirty="0">
              <a:solidFill>
                <a:srgbClr val="FFB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7770850" y="3917575"/>
            <a:ext cx="942074" cy="63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rgbClr val="FFB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Sreshta</a:t>
            </a:r>
            <a:endParaRPr b="1" dirty="0">
              <a:solidFill>
                <a:srgbClr val="FFB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2335350" y="1076975"/>
            <a:ext cx="4473300" cy="22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rgbClr val="FFB800"/>
                </a:solidFill>
              </a:rPr>
              <a:t>THANK YOU</a:t>
            </a:r>
            <a:endParaRPr sz="7800">
              <a:solidFill>
                <a:srgbClr val="FFB8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800"/>
                </a:solidFill>
              </a:rPr>
              <a:t>Tech Stack</a:t>
            </a:r>
            <a:endParaRPr>
              <a:solidFill>
                <a:srgbClr val="FFB800"/>
              </a:solidFill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Express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Node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2253125" y="24443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Bootstrap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JavaScript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React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MongoDB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800"/>
                </a:solidFill>
              </a:rPr>
              <a:t>Services</a:t>
            </a:r>
            <a:endParaRPr dirty="0">
              <a:solidFill>
                <a:srgbClr val="FFB800"/>
              </a:solidFill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21225" y="2500038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ctr"/>
            <a:r>
              <a:rPr lang="en" sz="1800" dirty="0">
                <a:latin typeface="Source Code Pro"/>
                <a:ea typeface="Source Code Pro"/>
                <a:cs typeface="Source Code Pro"/>
                <a:sym typeface="Source Code Pro"/>
              </a:rPr>
              <a:t>Open Weather API</a:t>
            </a:r>
            <a:endParaRPr sz="18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2252730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ource Code Pro"/>
                <a:ea typeface="Source Code Pro"/>
                <a:cs typeface="Source Code Pro"/>
                <a:sym typeface="Source Code Pro"/>
              </a:rPr>
              <a:t>Ticket Master API</a:t>
            </a:r>
            <a:endParaRPr sz="24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6004993" y="2147343"/>
            <a:ext cx="1506600" cy="150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2F64880B-48C0-3FA5-FA45-7EAD86BD48A9}"/>
              </a:ext>
            </a:extLst>
          </p:cNvPr>
          <p:cNvSpPr txBox="1"/>
          <p:nvPr/>
        </p:nvSpPr>
        <p:spPr>
          <a:xfrm>
            <a:off x="6252043" y="2598137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Source Code Pro"/>
                <a:ea typeface="Source Code Pro"/>
                <a:cs typeface="Source Code Pro"/>
                <a:sym typeface="Source Code Pro"/>
              </a:rPr>
              <a:t>Google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Source Code Pro"/>
                <a:ea typeface="Source Code Pro"/>
                <a:cs typeface="Source Code Pro"/>
                <a:sym typeface="Source Code Pro"/>
              </a:rPr>
              <a:t>E—mail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Source Code Pro"/>
                <a:ea typeface="Source Code Pro"/>
                <a:cs typeface="Source Code Pro"/>
                <a:sym typeface="Source Code Pro"/>
              </a:rPr>
              <a:t>Service</a:t>
            </a:r>
            <a:endParaRPr sz="15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58504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800"/>
                </a:solidFill>
              </a:rPr>
              <a:t>Log In Page 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CD4EE-68CF-B4C7-F274-A67DDF69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692" y="1015408"/>
            <a:ext cx="6342321" cy="39639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800"/>
                </a:solidFill>
              </a:rPr>
              <a:t>Sign up Page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BBC79F-C424-70F1-6A12-44A061B0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51" y="999459"/>
            <a:ext cx="6396549" cy="3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9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User Dashboard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/>
          <a:srcRect t="5192" b="6975"/>
          <a:stretch/>
        </p:blipFill>
        <p:spPr>
          <a:xfrm>
            <a:off x="1842448" y="1106000"/>
            <a:ext cx="6927626" cy="38408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54522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User Profile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0D1F07-0359-27DC-2D4E-3E01D9D76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70"/>
          <a:stretch/>
        </p:blipFill>
        <p:spPr>
          <a:xfrm>
            <a:off x="1859098" y="1106000"/>
            <a:ext cx="6837937" cy="37450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00"/>
                </a:solidFill>
              </a:rPr>
              <a:t>Fitness Journal</a:t>
            </a:r>
            <a:endParaRPr dirty="0">
              <a:solidFill>
                <a:srgbClr val="FFB8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8E3544-213A-B74A-427E-F584B7F18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3"/>
          <a:stretch/>
        </p:blipFill>
        <p:spPr>
          <a:xfrm>
            <a:off x="1901555" y="1029800"/>
            <a:ext cx="6822775" cy="39583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133</Words>
  <Application>Microsoft Macintosh PowerPoint</Application>
  <PresentationFormat>On-screen Show (16:9)</PresentationFormat>
  <Paragraphs>43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Source Code Pro</vt:lpstr>
      <vt:lpstr>Segoe UI</vt:lpstr>
      <vt:lpstr>Oswald</vt:lpstr>
      <vt:lpstr>Arial</vt:lpstr>
      <vt:lpstr>Modern Writer</vt:lpstr>
      <vt:lpstr>FITVIBE</vt:lpstr>
      <vt:lpstr>Team 16</vt:lpstr>
      <vt:lpstr>Tech Stack</vt:lpstr>
      <vt:lpstr>Services</vt:lpstr>
      <vt:lpstr>Log In Page </vt:lpstr>
      <vt:lpstr>Sign up Page</vt:lpstr>
      <vt:lpstr>User Dashboard</vt:lpstr>
      <vt:lpstr>User Profile</vt:lpstr>
      <vt:lpstr>Fitness Journal</vt:lpstr>
      <vt:lpstr>Personalized Fitness Tracker </vt:lpstr>
      <vt:lpstr>View Events(Users)</vt:lpstr>
      <vt:lpstr>Search Events(Users)</vt:lpstr>
      <vt:lpstr>Track your Activity</vt:lpstr>
      <vt:lpstr>Health Tracker</vt:lpstr>
      <vt:lpstr>Weather Tracker </vt:lpstr>
      <vt:lpstr>Admin Dashboard</vt:lpstr>
      <vt:lpstr>Manage Users (ADMIN)</vt:lpstr>
      <vt:lpstr>Create Event (Admin)</vt:lpstr>
      <vt:lpstr>View Event (Admin)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CHARGEUP</dc:title>
  <cp:lastModifiedBy>Sri Poojitha Mandali</cp:lastModifiedBy>
  <cp:revision>7</cp:revision>
  <dcterms:modified xsi:type="dcterms:W3CDTF">2023-12-09T17:00:38Z</dcterms:modified>
</cp:coreProperties>
</file>